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00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2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3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7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2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7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6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4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6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47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4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51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6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2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8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Real world writing </a:t>
            </a:r>
            <a:r>
              <a:rPr lang="en-US" sz="4400" dirty="0" smtClean="0"/>
              <a:t>purposes: Express and Reflect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976" y="934834"/>
            <a:ext cx="6936783" cy="53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2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090" y="704193"/>
            <a:ext cx="7319911" cy="53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774" y="2701158"/>
            <a:ext cx="5764452" cy="29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6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reflective writing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238" y="2991781"/>
            <a:ext cx="6874249" cy="21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766" y="630621"/>
            <a:ext cx="7559623" cy="56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4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9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14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Real world writing purposes: Express and Reflect</vt:lpstr>
      <vt:lpstr>PowerPoint Presentation</vt:lpstr>
      <vt:lpstr>PowerPoint Presentation</vt:lpstr>
      <vt:lpstr>For example:</vt:lpstr>
      <vt:lpstr>Good reflective writing</vt:lpstr>
      <vt:lpstr>PowerPoint Presentation</vt:lpstr>
      <vt:lpstr>PowerPoint Presentation</vt:lpstr>
    </vt:vector>
  </TitlesOfParts>
  <Company>New Paltz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writing purposes</dc:title>
  <dc:creator>DePoala, Lauren</dc:creator>
  <cp:lastModifiedBy>McKenna, Fiona</cp:lastModifiedBy>
  <cp:revision>4</cp:revision>
  <dcterms:created xsi:type="dcterms:W3CDTF">2019-02-01T14:45:23Z</dcterms:created>
  <dcterms:modified xsi:type="dcterms:W3CDTF">2019-02-05T14:13:12Z</dcterms:modified>
</cp:coreProperties>
</file>